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5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50d1da8f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50d1da8f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50d1da8f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50d1da8f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50d1da8f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50d1da8f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0d1da8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50d1da8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igData2025-Rev/erichom-project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9725" y="702500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Presentation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60950" y="1636109"/>
            <a:ext cx="8222100" cy="24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Hom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https://github.com/BigData2025-Rev/erichom-project1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13th,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P1- Motorcycle 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69000" y="1597875"/>
            <a:ext cx="451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Motorcycle shop that sells various brands and types of motorcycles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are able to register, login, view products, order products, and view their own orders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Admins are able to add products, update product parameters, delete products, view all users, view all orders, delete users, and grant admin access to users</a:t>
            </a:r>
            <a:endParaRPr sz="1600"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27609" r="13646" t="0"/>
          <a:stretch/>
        </p:blipFill>
        <p:spPr>
          <a:xfrm>
            <a:off x="5521000" y="1454725"/>
            <a:ext cx="3311024" cy="317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mysql connector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tabulate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 (github)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600" y="519941"/>
            <a:ext cx="1623800" cy="178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50" y="888725"/>
            <a:ext cx="2876549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021" y="3122221"/>
            <a:ext cx="1516000" cy="1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30650"/>
            <a:ext cx="86868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22" y="1650325"/>
            <a:ext cx="4220575" cy="2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